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254B68-B12C-2EA1-3647-98B3866255AA}" v="167" dt="2023-05-14T11:18:50.7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홍윤기" userId="S::2360340022@office.kopo.ac.kr::1bdb1efb-bd84-43f7-bddf-f717fa8cf84f" providerId="AD" clId="Web-{82254B68-B12C-2EA1-3647-98B3866255AA}"/>
    <pc:docChg chg="addSld modSld">
      <pc:chgData name="홍윤기" userId="S::2360340022@office.kopo.ac.kr::1bdb1efb-bd84-43f7-bddf-f717fa8cf84f" providerId="AD" clId="Web-{82254B68-B12C-2EA1-3647-98B3866255AA}" dt="2023-05-14T11:18:48.587" v="132" actId="20577"/>
      <pc:docMkLst>
        <pc:docMk/>
      </pc:docMkLst>
      <pc:sldChg chg="modSp">
        <pc:chgData name="홍윤기" userId="S::2360340022@office.kopo.ac.kr::1bdb1efb-bd84-43f7-bddf-f717fa8cf84f" providerId="AD" clId="Web-{82254B68-B12C-2EA1-3647-98B3866255AA}" dt="2023-05-14T11:11:41.458" v="19" actId="20577"/>
        <pc:sldMkLst>
          <pc:docMk/>
          <pc:sldMk cId="1759636483" sldId="256"/>
        </pc:sldMkLst>
        <pc:spChg chg="mod">
          <ac:chgData name="홍윤기" userId="S::2360340022@office.kopo.ac.kr::1bdb1efb-bd84-43f7-bddf-f717fa8cf84f" providerId="AD" clId="Web-{82254B68-B12C-2EA1-3647-98B3866255AA}" dt="2023-05-14T11:11:22.255" v="3" actId="20577"/>
          <ac:spMkLst>
            <pc:docMk/>
            <pc:sldMk cId="1759636483" sldId="256"/>
            <ac:spMk id="2" creationId="{F95AACB6-883B-ECF6-86CB-259A6AD265FB}"/>
          </ac:spMkLst>
        </pc:spChg>
        <pc:spChg chg="mod">
          <ac:chgData name="홍윤기" userId="S::2360340022@office.kopo.ac.kr::1bdb1efb-bd84-43f7-bddf-f717fa8cf84f" providerId="AD" clId="Web-{82254B68-B12C-2EA1-3647-98B3866255AA}" dt="2023-05-14T11:11:41.458" v="19" actId="20577"/>
          <ac:spMkLst>
            <pc:docMk/>
            <pc:sldMk cId="1759636483" sldId="256"/>
            <ac:spMk id="3" creationId="{A2D3D92C-E029-0A44-C167-CF98E3FC95D5}"/>
          </ac:spMkLst>
        </pc:spChg>
      </pc:sldChg>
      <pc:sldChg chg="addSp delSp modSp new">
        <pc:chgData name="홍윤기" userId="S::2360340022@office.kopo.ac.kr::1bdb1efb-bd84-43f7-bddf-f717fa8cf84f" providerId="AD" clId="Web-{82254B68-B12C-2EA1-3647-98B3866255AA}" dt="2023-05-14T11:12:08.475" v="25" actId="14100"/>
        <pc:sldMkLst>
          <pc:docMk/>
          <pc:sldMk cId="1529313568" sldId="257"/>
        </pc:sldMkLst>
        <pc:spChg chg="del">
          <ac:chgData name="홍윤기" userId="S::2360340022@office.kopo.ac.kr::1bdb1efb-bd84-43f7-bddf-f717fa8cf84f" providerId="AD" clId="Web-{82254B68-B12C-2EA1-3647-98B3866255AA}" dt="2023-05-14T11:11:59.381" v="22"/>
          <ac:spMkLst>
            <pc:docMk/>
            <pc:sldMk cId="1529313568" sldId="257"/>
            <ac:spMk id="2" creationId="{CC49E617-95DB-01D3-1B27-CD64BB2A4166}"/>
          </ac:spMkLst>
        </pc:spChg>
        <pc:spChg chg="del">
          <ac:chgData name="홍윤기" userId="S::2360340022@office.kopo.ac.kr::1bdb1efb-bd84-43f7-bddf-f717fa8cf84f" providerId="AD" clId="Web-{82254B68-B12C-2EA1-3647-98B3866255AA}" dt="2023-05-14T11:11:59.381" v="21"/>
          <ac:spMkLst>
            <pc:docMk/>
            <pc:sldMk cId="1529313568" sldId="257"/>
            <ac:spMk id="3" creationId="{686A725D-02EF-F78C-6B08-9A46AEA2C7A4}"/>
          </ac:spMkLst>
        </pc:spChg>
        <pc:picChg chg="add mod">
          <ac:chgData name="홍윤기" userId="S::2360340022@office.kopo.ac.kr::1bdb1efb-bd84-43f7-bddf-f717fa8cf84f" providerId="AD" clId="Web-{82254B68-B12C-2EA1-3647-98B3866255AA}" dt="2023-05-14T11:12:08.475" v="25" actId="14100"/>
          <ac:picMkLst>
            <pc:docMk/>
            <pc:sldMk cId="1529313568" sldId="257"/>
            <ac:picMk id="4" creationId="{664FEA5A-3D64-2290-CEF6-441EB36149F3}"/>
          </ac:picMkLst>
        </pc:picChg>
      </pc:sldChg>
      <pc:sldChg chg="addSp delSp modSp new">
        <pc:chgData name="홍윤기" userId="S::2360340022@office.kopo.ac.kr::1bdb1efb-bd84-43f7-bddf-f717fa8cf84f" providerId="AD" clId="Web-{82254B68-B12C-2EA1-3647-98B3866255AA}" dt="2023-05-14T11:12:56.679" v="46" actId="1076"/>
        <pc:sldMkLst>
          <pc:docMk/>
          <pc:sldMk cId="1417197450" sldId="258"/>
        </pc:sldMkLst>
        <pc:spChg chg="del">
          <ac:chgData name="홍윤기" userId="S::2360340022@office.kopo.ac.kr::1bdb1efb-bd84-43f7-bddf-f717fa8cf84f" providerId="AD" clId="Web-{82254B68-B12C-2EA1-3647-98B3866255AA}" dt="2023-05-14T11:12:13.272" v="28"/>
          <ac:spMkLst>
            <pc:docMk/>
            <pc:sldMk cId="1417197450" sldId="258"/>
            <ac:spMk id="2" creationId="{F4BD4462-EAA0-042F-D0FE-81091A86C8AC}"/>
          </ac:spMkLst>
        </pc:spChg>
        <pc:spChg chg="del">
          <ac:chgData name="홍윤기" userId="S::2360340022@office.kopo.ac.kr::1bdb1efb-bd84-43f7-bddf-f717fa8cf84f" providerId="AD" clId="Web-{82254B68-B12C-2EA1-3647-98B3866255AA}" dt="2023-05-14T11:12:13.272" v="27"/>
          <ac:spMkLst>
            <pc:docMk/>
            <pc:sldMk cId="1417197450" sldId="258"/>
            <ac:spMk id="3" creationId="{5AD9CEE7-6EAD-64C9-118F-F401107CFC55}"/>
          </ac:spMkLst>
        </pc:spChg>
        <pc:spChg chg="add mod">
          <ac:chgData name="홍윤기" userId="S::2360340022@office.kopo.ac.kr::1bdb1efb-bd84-43f7-bddf-f717fa8cf84f" providerId="AD" clId="Web-{82254B68-B12C-2EA1-3647-98B3866255AA}" dt="2023-05-14T11:12:56.679" v="46" actId="1076"/>
          <ac:spMkLst>
            <pc:docMk/>
            <pc:sldMk cId="1417197450" sldId="258"/>
            <ac:spMk id="5" creationId="{BDF0F73E-48D2-D1F3-8A6C-7B29C62E2AC7}"/>
          </ac:spMkLst>
        </pc:spChg>
        <pc:picChg chg="add mod">
          <ac:chgData name="홍윤기" userId="S::2360340022@office.kopo.ac.kr::1bdb1efb-bd84-43f7-bddf-f717fa8cf84f" providerId="AD" clId="Web-{82254B68-B12C-2EA1-3647-98B3866255AA}" dt="2023-05-14T11:12:36.303" v="32" actId="1076"/>
          <ac:picMkLst>
            <pc:docMk/>
            <pc:sldMk cId="1417197450" sldId="258"/>
            <ac:picMk id="4" creationId="{141354EA-9067-2735-2B2F-1996A641E60E}"/>
          </ac:picMkLst>
        </pc:picChg>
      </pc:sldChg>
      <pc:sldChg chg="addSp delSp modSp new">
        <pc:chgData name="홍윤기" userId="S::2360340022@office.kopo.ac.kr::1bdb1efb-bd84-43f7-bddf-f717fa8cf84f" providerId="AD" clId="Web-{82254B68-B12C-2EA1-3647-98B3866255AA}" dt="2023-05-14T11:14:28.431" v="71" actId="1076"/>
        <pc:sldMkLst>
          <pc:docMk/>
          <pc:sldMk cId="1184851229" sldId="259"/>
        </pc:sldMkLst>
        <pc:spChg chg="del">
          <ac:chgData name="홍윤기" userId="S::2360340022@office.kopo.ac.kr::1bdb1efb-bd84-43f7-bddf-f717fa8cf84f" providerId="AD" clId="Web-{82254B68-B12C-2EA1-3647-98B3866255AA}" dt="2023-05-14T11:13:23.398" v="49"/>
          <ac:spMkLst>
            <pc:docMk/>
            <pc:sldMk cId="1184851229" sldId="259"/>
            <ac:spMk id="2" creationId="{840E5BE8-F68C-8F53-975F-FFFE36ED220F}"/>
          </ac:spMkLst>
        </pc:spChg>
        <pc:spChg chg="del">
          <ac:chgData name="홍윤기" userId="S::2360340022@office.kopo.ac.kr::1bdb1efb-bd84-43f7-bddf-f717fa8cf84f" providerId="AD" clId="Web-{82254B68-B12C-2EA1-3647-98B3866255AA}" dt="2023-05-14T11:13:23.398" v="48"/>
          <ac:spMkLst>
            <pc:docMk/>
            <pc:sldMk cId="1184851229" sldId="259"/>
            <ac:spMk id="3" creationId="{FE29A1C8-E2B9-4B8B-628F-A617734FC367}"/>
          </ac:spMkLst>
        </pc:spChg>
        <pc:spChg chg="add mod">
          <ac:chgData name="홍윤기" userId="S::2360340022@office.kopo.ac.kr::1bdb1efb-bd84-43f7-bddf-f717fa8cf84f" providerId="AD" clId="Web-{82254B68-B12C-2EA1-3647-98B3866255AA}" dt="2023-05-14T11:14:28.431" v="71" actId="1076"/>
          <ac:spMkLst>
            <pc:docMk/>
            <pc:sldMk cId="1184851229" sldId="259"/>
            <ac:spMk id="5" creationId="{E41EC74D-1D27-8092-D849-C4665196AD8C}"/>
          </ac:spMkLst>
        </pc:spChg>
        <pc:picChg chg="add mod">
          <ac:chgData name="홍윤기" userId="S::2360340022@office.kopo.ac.kr::1bdb1efb-bd84-43f7-bddf-f717fa8cf84f" providerId="AD" clId="Web-{82254B68-B12C-2EA1-3647-98B3866255AA}" dt="2023-05-14T11:13:32.445" v="53" actId="1076"/>
          <ac:picMkLst>
            <pc:docMk/>
            <pc:sldMk cId="1184851229" sldId="259"/>
            <ac:picMk id="4" creationId="{7D6894F8-5EF0-CF14-63CD-4E973C1D0B42}"/>
          </ac:picMkLst>
        </pc:picChg>
      </pc:sldChg>
      <pc:sldChg chg="addSp delSp modSp new">
        <pc:chgData name="홍윤기" userId="S::2360340022@office.kopo.ac.kr::1bdb1efb-bd84-43f7-bddf-f717fa8cf84f" providerId="AD" clId="Web-{82254B68-B12C-2EA1-3647-98B3866255AA}" dt="2023-05-14T11:18:48.587" v="132" actId="20577"/>
        <pc:sldMkLst>
          <pc:docMk/>
          <pc:sldMk cId="297332294" sldId="260"/>
        </pc:sldMkLst>
        <pc:spChg chg="del">
          <ac:chgData name="홍윤기" userId="S::2360340022@office.kopo.ac.kr::1bdb1efb-bd84-43f7-bddf-f717fa8cf84f" providerId="AD" clId="Web-{82254B68-B12C-2EA1-3647-98B3866255AA}" dt="2023-05-14T11:14:45.900" v="74"/>
          <ac:spMkLst>
            <pc:docMk/>
            <pc:sldMk cId="297332294" sldId="260"/>
            <ac:spMk id="2" creationId="{0843E430-51E2-DF83-2810-AD0C67F756E9}"/>
          </ac:spMkLst>
        </pc:spChg>
        <pc:spChg chg="del">
          <ac:chgData name="홍윤기" userId="S::2360340022@office.kopo.ac.kr::1bdb1efb-bd84-43f7-bddf-f717fa8cf84f" providerId="AD" clId="Web-{82254B68-B12C-2EA1-3647-98B3866255AA}" dt="2023-05-14T11:14:45.900" v="73"/>
          <ac:spMkLst>
            <pc:docMk/>
            <pc:sldMk cId="297332294" sldId="260"/>
            <ac:spMk id="3" creationId="{2F0C97C2-244D-A3F3-AC2C-06AB912BEC0A}"/>
          </ac:spMkLst>
        </pc:spChg>
        <pc:spChg chg="add mod">
          <ac:chgData name="홍윤기" userId="S::2360340022@office.kopo.ac.kr::1bdb1efb-bd84-43f7-bddf-f717fa8cf84f" providerId="AD" clId="Web-{82254B68-B12C-2EA1-3647-98B3866255AA}" dt="2023-05-14T11:18:48.587" v="132" actId="20577"/>
          <ac:spMkLst>
            <pc:docMk/>
            <pc:sldMk cId="297332294" sldId="260"/>
            <ac:spMk id="5" creationId="{21D62543-DD2D-79EF-B0FC-A32649819324}"/>
          </ac:spMkLst>
        </pc:spChg>
        <pc:picChg chg="add mod">
          <ac:chgData name="홍윤기" userId="S::2360340022@office.kopo.ac.kr::1bdb1efb-bd84-43f7-bddf-f717fa8cf84f" providerId="AD" clId="Web-{82254B68-B12C-2EA1-3647-98B3866255AA}" dt="2023-05-14T11:18:21.383" v="118" actId="1076"/>
          <ac:picMkLst>
            <pc:docMk/>
            <pc:sldMk cId="297332294" sldId="260"/>
            <ac:picMk id="4" creationId="{4CF380FB-46B4-915E-524A-5C97DA85FEFE}"/>
          </ac:picMkLst>
        </pc:picChg>
      </pc:sldChg>
      <pc:sldChg chg="addSp delSp modSp new">
        <pc:chgData name="홍윤기" userId="S::2360340022@office.kopo.ac.kr::1bdb1efb-bd84-43f7-bddf-f717fa8cf84f" providerId="AD" clId="Web-{82254B68-B12C-2EA1-3647-98B3866255AA}" dt="2023-05-14T11:15:29.136" v="84" actId="1076"/>
        <pc:sldMkLst>
          <pc:docMk/>
          <pc:sldMk cId="2612545974" sldId="261"/>
        </pc:sldMkLst>
        <pc:spChg chg="del">
          <ac:chgData name="홍윤기" userId="S::2360340022@office.kopo.ac.kr::1bdb1efb-bd84-43f7-bddf-f717fa8cf84f" providerId="AD" clId="Web-{82254B68-B12C-2EA1-3647-98B3866255AA}" dt="2023-05-14T11:15:12.010" v="80"/>
          <ac:spMkLst>
            <pc:docMk/>
            <pc:sldMk cId="2612545974" sldId="261"/>
            <ac:spMk id="2" creationId="{B5FB47D3-63F9-5F9B-01B3-61F5C425FE91}"/>
          </ac:spMkLst>
        </pc:spChg>
        <pc:spChg chg="del">
          <ac:chgData name="홍윤기" userId="S::2360340022@office.kopo.ac.kr::1bdb1efb-bd84-43f7-bddf-f717fa8cf84f" providerId="AD" clId="Web-{82254B68-B12C-2EA1-3647-98B3866255AA}" dt="2023-05-14T11:15:12.010" v="79"/>
          <ac:spMkLst>
            <pc:docMk/>
            <pc:sldMk cId="2612545974" sldId="261"/>
            <ac:spMk id="3" creationId="{645D1642-5F50-FFE0-6C8D-B07A23CEC729}"/>
          </ac:spMkLst>
        </pc:spChg>
        <pc:picChg chg="add mod">
          <ac:chgData name="홍윤기" userId="S::2360340022@office.kopo.ac.kr::1bdb1efb-bd84-43f7-bddf-f717fa8cf84f" providerId="AD" clId="Web-{82254B68-B12C-2EA1-3647-98B3866255AA}" dt="2023-05-14T11:15:29.136" v="84" actId="1076"/>
          <ac:picMkLst>
            <pc:docMk/>
            <pc:sldMk cId="2612545974" sldId="261"/>
            <ac:picMk id="4" creationId="{454D14AA-F768-3959-9273-ED758F9458A5}"/>
          </ac:picMkLst>
        </pc:picChg>
      </pc:sldChg>
      <pc:sldChg chg="addSp delSp modSp new">
        <pc:chgData name="홍윤기" userId="S::2360340022@office.kopo.ac.kr::1bdb1efb-bd84-43f7-bddf-f717fa8cf84f" providerId="AD" clId="Web-{82254B68-B12C-2EA1-3647-98B3866255AA}" dt="2023-05-14T11:16:33.411" v="101" actId="1076"/>
        <pc:sldMkLst>
          <pc:docMk/>
          <pc:sldMk cId="887876452" sldId="262"/>
        </pc:sldMkLst>
        <pc:spChg chg="mod">
          <ac:chgData name="홍윤기" userId="S::2360340022@office.kopo.ac.kr::1bdb1efb-bd84-43f7-bddf-f717fa8cf84f" providerId="AD" clId="Web-{82254B68-B12C-2EA1-3647-98B3866255AA}" dt="2023-05-14T11:16:01.192" v="89" actId="14100"/>
          <ac:spMkLst>
            <pc:docMk/>
            <pc:sldMk cId="887876452" sldId="262"/>
            <ac:spMk id="2" creationId="{E75881E6-B688-33FA-9B72-C949F44E21C4}"/>
          </ac:spMkLst>
        </pc:spChg>
        <pc:spChg chg="del">
          <ac:chgData name="홍윤기" userId="S::2360340022@office.kopo.ac.kr::1bdb1efb-bd84-43f7-bddf-f717fa8cf84f" providerId="AD" clId="Web-{82254B68-B12C-2EA1-3647-98B3866255AA}" dt="2023-05-14T11:16:03.551" v="90"/>
          <ac:spMkLst>
            <pc:docMk/>
            <pc:sldMk cId="887876452" sldId="262"/>
            <ac:spMk id="3" creationId="{684A2B1E-49C0-FCB5-A9D4-C3BBCA24B5B9}"/>
          </ac:spMkLst>
        </pc:spChg>
        <pc:spChg chg="add mod">
          <ac:chgData name="홍윤기" userId="S::2360340022@office.kopo.ac.kr::1bdb1efb-bd84-43f7-bddf-f717fa8cf84f" providerId="AD" clId="Web-{82254B68-B12C-2EA1-3647-98B3866255AA}" dt="2023-05-14T11:16:33.411" v="101" actId="1076"/>
          <ac:spMkLst>
            <pc:docMk/>
            <pc:sldMk cId="887876452" sldId="262"/>
            <ac:spMk id="4" creationId="{1E9B7A4A-6635-799B-F84F-8C471CCC1F46}"/>
          </ac:spMkLst>
        </pc:spChg>
      </pc:sldChg>
      <pc:sldChg chg="addSp delSp modSp new">
        <pc:chgData name="홍윤기" userId="S::2360340022@office.kopo.ac.kr::1bdb1efb-bd84-43f7-bddf-f717fa8cf84f" providerId="AD" clId="Web-{82254B68-B12C-2EA1-3647-98B3866255AA}" dt="2023-05-14T11:17:38.100" v="111" actId="1076"/>
        <pc:sldMkLst>
          <pc:docMk/>
          <pc:sldMk cId="1163944978" sldId="263"/>
        </pc:sldMkLst>
        <pc:spChg chg="del">
          <ac:chgData name="홍윤기" userId="S::2360340022@office.kopo.ac.kr::1bdb1efb-bd84-43f7-bddf-f717fa8cf84f" providerId="AD" clId="Web-{82254B68-B12C-2EA1-3647-98B3866255AA}" dt="2023-05-14T11:16:39.630" v="104"/>
          <ac:spMkLst>
            <pc:docMk/>
            <pc:sldMk cId="1163944978" sldId="263"/>
            <ac:spMk id="2" creationId="{42F3669D-2E69-C39A-B0BB-DDB8D4575C32}"/>
          </ac:spMkLst>
        </pc:spChg>
        <pc:spChg chg="del">
          <ac:chgData name="홍윤기" userId="S::2360340022@office.kopo.ac.kr::1bdb1efb-bd84-43f7-bddf-f717fa8cf84f" providerId="AD" clId="Web-{82254B68-B12C-2EA1-3647-98B3866255AA}" dt="2023-05-14T11:16:39.630" v="103"/>
          <ac:spMkLst>
            <pc:docMk/>
            <pc:sldMk cId="1163944978" sldId="263"/>
            <ac:spMk id="3" creationId="{61ED7856-D7D3-3525-A859-AB3196171255}"/>
          </ac:spMkLst>
        </pc:spChg>
        <pc:picChg chg="add mod">
          <ac:chgData name="홍윤기" userId="S::2360340022@office.kopo.ac.kr::1bdb1efb-bd84-43f7-bddf-f717fa8cf84f" providerId="AD" clId="Web-{82254B68-B12C-2EA1-3647-98B3866255AA}" dt="2023-05-14T11:17:13.209" v="107" actId="14100"/>
          <ac:picMkLst>
            <pc:docMk/>
            <pc:sldMk cId="1163944978" sldId="263"/>
            <ac:picMk id="4" creationId="{8E584236-B8C9-899D-0BAE-96DCF65DBCD8}"/>
          </ac:picMkLst>
        </pc:picChg>
        <pc:picChg chg="add mod">
          <ac:chgData name="홍윤기" userId="S::2360340022@office.kopo.ac.kr::1bdb1efb-bd84-43f7-bddf-f717fa8cf84f" providerId="AD" clId="Web-{82254B68-B12C-2EA1-3647-98B3866255AA}" dt="2023-05-14T11:17:38.100" v="111" actId="1076"/>
          <ac:picMkLst>
            <pc:docMk/>
            <pc:sldMk cId="1163944978" sldId="263"/>
            <ac:picMk id="5" creationId="{47384CC2-A3FC-C94E-D929-9DAB77945D0D}"/>
          </ac:picMkLst>
        </pc:picChg>
      </pc:sldChg>
      <pc:sldChg chg="addSp delSp modSp new">
        <pc:chgData name="홍윤기" userId="S::2360340022@office.kopo.ac.kr::1bdb1efb-bd84-43f7-bddf-f717fa8cf84f" providerId="AD" clId="Web-{82254B68-B12C-2EA1-3647-98B3866255AA}" dt="2023-05-14T11:18:01.742" v="117" actId="14100"/>
        <pc:sldMkLst>
          <pc:docMk/>
          <pc:sldMk cId="1092161163" sldId="264"/>
        </pc:sldMkLst>
        <pc:spChg chg="del">
          <ac:chgData name="홍윤기" userId="S::2360340022@office.kopo.ac.kr::1bdb1efb-bd84-43f7-bddf-f717fa8cf84f" providerId="AD" clId="Web-{82254B68-B12C-2EA1-3647-98B3866255AA}" dt="2023-05-14T11:17:54.445" v="114"/>
          <ac:spMkLst>
            <pc:docMk/>
            <pc:sldMk cId="1092161163" sldId="264"/>
            <ac:spMk id="2" creationId="{506C4888-134B-A98E-5CB3-0E54CB2F0468}"/>
          </ac:spMkLst>
        </pc:spChg>
        <pc:spChg chg="del">
          <ac:chgData name="홍윤기" userId="S::2360340022@office.kopo.ac.kr::1bdb1efb-bd84-43f7-bddf-f717fa8cf84f" providerId="AD" clId="Web-{82254B68-B12C-2EA1-3647-98B3866255AA}" dt="2023-05-14T11:17:54.445" v="113"/>
          <ac:spMkLst>
            <pc:docMk/>
            <pc:sldMk cId="1092161163" sldId="264"/>
            <ac:spMk id="3" creationId="{803B8BBA-8F4A-C8D8-0A20-1D37113D1624}"/>
          </ac:spMkLst>
        </pc:spChg>
        <pc:picChg chg="add mod">
          <ac:chgData name="홍윤기" userId="S::2360340022@office.kopo.ac.kr::1bdb1efb-bd84-43f7-bddf-f717fa8cf84f" providerId="AD" clId="Web-{82254B68-B12C-2EA1-3647-98B3866255AA}" dt="2023-05-14T11:18:01.742" v="117" actId="14100"/>
          <ac:picMkLst>
            <pc:docMk/>
            <pc:sldMk cId="1092161163" sldId="264"/>
            <ac:picMk id="4" creationId="{0297E0BE-2B8B-7B9C-4621-ED5407831BFF}"/>
          </ac:picMkLst>
        </pc:picChg>
      </pc:sldChg>
    </pc:docChg>
  </pc:docChgLst>
  <pc:docChgLst>
    <pc:chgData clId="Web-{82254B68-B12C-2EA1-3647-98B3866255AA}"/>
    <pc:docChg chg="addSld">
      <pc:chgData name="" userId="" providerId="" clId="Web-{82254B68-B12C-2EA1-3647-98B3866255AA}" dt="2023-05-14T11:11:04.879" v="0"/>
      <pc:docMkLst>
        <pc:docMk/>
      </pc:docMkLst>
      <pc:sldChg chg="new">
        <pc:chgData name="" userId="" providerId="" clId="Web-{82254B68-B12C-2EA1-3647-98B3866255AA}" dt="2023-05-14T11:11:04.879" v="0"/>
        <pc:sldMkLst>
          <pc:docMk/>
          <pc:sldMk cId="1759636483" sldId="25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5AACB6-883B-ECF6-86CB-259A6AD265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>
                <a:ea typeface="+mj-lt"/>
                <a:cs typeface="+mj-lt"/>
              </a:rPr>
              <a:t>주말과제 </a:t>
            </a:r>
            <a:r>
              <a:rPr lang="en-US" altLang="ko-KR" dirty="0">
                <a:ea typeface="+mj-lt"/>
                <a:cs typeface="+mj-lt"/>
              </a:rPr>
              <a:t>5</a:t>
            </a:r>
            <a:r>
              <a:rPr lang="ko-KR" altLang="en-US" dirty="0">
                <a:ea typeface="+mj-lt"/>
                <a:cs typeface="+mj-lt"/>
              </a:rPr>
              <a:t> </a:t>
            </a:r>
            <a:br>
              <a:rPr lang="ko-KR" altLang="en-US" dirty="0">
                <a:ea typeface="+mj-lt"/>
                <a:cs typeface="+mj-lt"/>
              </a:rPr>
            </a:br>
            <a:r>
              <a:rPr lang="ko-KR" altLang="en-US" dirty="0">
                <a:ea typeface="+mj-lt"/>
                <a:cs typeface="+mj-lt"/>
              </a:rPr>
              <a:t>보너스계산</a:t>
            </a:r>
            <a:r>
              <a:rPr lang="en-US" altLang="ko-KR" dirty="0">
                <a:ea typeface="+mj-lt"/>
                <a:cs typeface="+mj-lt"/>
              </a:rPr>
              <a:t>_</a:t>
            </a:r>
            <a:r>
              <a:rPr lang="ko-KR" altLang="en-US" dirty="0">
                <a:ea typeface="+mj-lt"/>
                <a:cs typeface="+mj-lt"/>
              </a:rPr>
              <a:t>데이터처리방식</a:t>
            </a:r>
            <a:endParaRPr lang="ko-KR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2D3D92C-E029-0A44-C167-CF98E3FC95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ko-KR" altLang="en-US" dirty="0">
              <a:ea typeface="맑은 고딕"/>
              <a:cs typeface="Calibri"/>
            </a:endParaRPr>
          </a:p>
          <a:p>
            <a:r>
              <a:rPr lang="ko-KR" altLang="en-US" dirty="0">
                <a:ea typeface="맑은 고딕"/>
                <a:cs typeface="Calibri"/>
              </a:rPr>
              <a:t>22 홍윤기</a:t>
            </a:r>
            <a:endParaRPr lang="ko-KR" dirty="0">
              <a:ea typeface="맑은 고딕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9636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>
            <a:extLst>
              <a:ext uri="{FF2B5EF4-FFF2-40B4-BE49-F238E27FC236}">
                <a16:creationId xmlns:a16="http://schemas.microsoft.com/office/drawing/2014/main" id="{664FEA5A-3D64-2290-CEF6-441EB36149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7484" y="155860"/>
            <a:ext cx="8235949" cy="638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313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141354EA-9067-2735-2B2F-1996A641E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34" y="249040"/>
            <a:ext cx="7484532" cy="61852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F0F73E-48D2-D1F3-8A6C-7B29C62E2AC7}"/>
              </a:ext>
            </a:extLst>
          </p:cNvPr>
          <p:cNvSpPr txBox="1"/>
          <p:nvPr/>
        </p:nvSpPr>
        <p:spPr>
          <a:xfrm>
            <a:off x="8212666" y="1254124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  <a:cs typeface="Calibri"/>
              </a:rPr>
              <a:t>이런 식으로 맥북에서 리눅스 컴퓨터에 접속이 가능하다.</a:t>
            </a:r>
          </a:p>
        </p:txBody>
      </p:sp>
    </p:spTree>
    <p:extLst>
      <p:ext uri="{BB962C8B-B14F-4D97-AF65-F5344CB8AC3E}">
        <p14:creationId xmlns:p14="http://schemas.microsoft.com/office/powerpoint/2010/main" val="1417197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7D6894F8-5EF0-CF14-63CD-4E973C1D0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751" y="379653"/>
            <a:ext cx="6542616" cy="61613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1EC74D-1D27-8092-D849-C4665196AD8C}"/>
              </a:ext>
            </a:extLst>
          </p:cNvPr>
          <p:cNvSpPr txBox="1"/>
          <p:nvPr/>
        </p:nvSpPr>
        <p:spPr>
          <a:xfrm>
            <a:off x="6979708" y="1206500"/>
            <a:ext cx="5135033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dirty="0">
                <a:ea typeface="+mn-lt"/>
                <a:cs typeface="+mn-lt"/>
              </a:rPr>
              <a:t>정확한 방법은 아니지만, </a:t>
            </a:r>
            <a:r>
              <a:rPr lang="ko-KR" dirty="0" err="1">
                <a:ea typeface="+mn-lt"/>
                <a:cs typeface="+mn-lt"/>
              </a:rPr>
              <a:t>top</a:t>
            </a:r>
            <a:r>
              <a:rPr lang="ko-KR" dirty="0">
                <a:ea typeface="+mn-lt"/>
                <a:cs typeface="+mn-lt"/>
              </a:rPr>
              <a:t> 명령어를 이용해 실시간 리소스 사용량을 확인 후 실행 직후와 완료 직후의 리소스 사용량을 </a:t>
            </a:r>
            <a:r>
              <a:rPr lang="ko-KR" dirty="0" err="1">
                <a:ea typeface="+mn-lt"/>
                <a:cs typeface="+mn-lt"/>
              </a:rPr>
              <a:t>캡쳐하였다</a:t>
            </a:r>
            <a:r>
              <a:rPr lang="ko-KR" dirty="0">
                <a:ea typeface="+mn-lt"/>
                <a:cs typeface="+mn-lt"/>
              </a:rPr>
              <a:t>.</a:t>
            </a:r>
            <a:endParaRPr lang="ko-KR" dirty="0"/>
          </a:p>
          <a:p>
            <a:endParaRPr lang="ko-KR" altLang="en-US" dirty="0">
              <a:ea typeface="+mn-lt"/>
              <a:cs typeface="+mn-lt"/>
            </a:endParaRPr>
          </a:p>
          <a:p>
            <a:r>
              <a:rPr lang="ko-KR" dirty="0">
                <a:ea typeface="+mn-lt"/>
                <a:cs typeface="+mn-lt"/>
              </a:rPr>
              <a:t>결과 </a:t>
            </a:r>
            <a:r>
              <a:rPr lang="ko-KR" dirty="0" err="1">
                <a:ea typeface="+mn-lt"/>
                <a:cs typeface="+mn-lt"/>
              </a:rPr>
              <a:t>java의</a:t>
            </a:r>
            <a:r>
              <a:rPr lang="ko-KR" dirty="0">
                <a:ea typeface="+mn-lt"/>
                <a:cs typeface="+mn-lt"/>
              </a:rPr>
              <a:t> 사용량은 109.6% → 6.7%의 변화를 보였고,</a:t>
            </a:r>
            <a:endParaRPr lang="ko-KR" dirty="0"/>
          </a:p>
          <a:p>
            <a:r>
              <a:rPr lang="ko-KR" dirty="0">
                <a:ea typeface="+mn-lt"/>
                <a:cs typeface="+mn-lt"/>
              </a:rPr>
              <a:t>DBMS 서버 </a:t>
            </a:r>
            <a:r>
              <a:rPr lang="ko-KR" err="1">
                <a:ea typeface="+mn-lt"/>
                <a:cs typeface="+mn-lt"/>
              </a:rPr>
              <a:t>qemu-system의</a:t>
            </a:r>
            <a:r>
              <a:rPr lang="ko-KR" dirty="0">
                <a:ea typeface="+mn-lt"/>
                <a:cs typeface="+mn-lt"/>
              </a:rPr>
              <a:t> 사용량은</a:t>
            </a:r>
            <a:r>
              <a:rPr lang="ko-KR" altLang="en-US" dirty="0">
                <a:ea typeface="+mn-lt"/>
                <a:cs typeface="+mn-lt"/>
              </a:rPr>
              <a:t> </a:t>
            </a:r>
            <a:endParaRPr lang="ko-KR" altLang="en-US" dirty="0">
              <a:ea typeface="맑은 고딕" panose="020B0503020000020004" pitchFamily="34" charset="-127"/>
              <a:cs typeface="+mn-lt"/>
            </a:endParaRPr>
          </a:p>
          <a:p>
            <a:r>
              <a:rPr lang="ko-KR" dirty="0">
                <a:ea typeface="+mn-lt"/>
                <a:cs typeface="+mn-lt"/>
              </a:rPr>
              <a:t>무려 16.9% → 6.6%의 변화를 보였다.</a:t>
            </a:r>
            <a:endParaRPr lang="ko-KR">
              <a:ea typeface="맑은 고딕"/>
              <a:cs typeface="Calibri"/>
            </a:endParaRPr>
          </a:p>
          <a:p>
            <a:endParaRPr lang="ko-KR" altLang="en-US" dirty="0">
              <a:ea typeface="+mn-lt"/>
              <a:cs typeface="+mn-lt"/>
            </a:endParaRPr>
          </a:p>
          <a:p>
            <a:r>
              <a:rPr lang="ko-KR" dirty="0">
                <a:ea typeface="+mn-lt"/>
                <a:cs typeface="+mn-lt"/>
              </a:rPr>
              <a:t>이는 요청 시작 시점으로, 실제 요청이 </a:t>
            </a:r>
            <a:r>
              <a:rPr lang="ko-KR" dirty="0" err="1">
                <a:ea typeface="+mn-lt"/>
                <a:cs typeface="+mn-lt"/>
              </a:rPr>
              <a:t>진행될때의</a:t>
            </a:r>
            <a:r>
              <a:rPr lang="ko-KR" dirty="0">
                <a:ea typeface="+mn-lt"/>
                <a:cs typeface="+mn-lt"/>
              </a:rPr>
              <a:t> </a:t>
            </a:r>
            <a:r>
              <a:rPr lang="ko-KR" dirty="0" err="1">
                <a:ea typeface="+mn-lt"/>
                <a:cs typeface="+mn-lt"/>
              </a:rPr>
              <a:t>cpu</a:t>
            </a:r>
            <a:r>
              <a:rPr lang="ko-KR" dirty="0">
                <a:ea typeface="+mn-lt"/>
                <a:cs typeface="+mn-lt"/>
              </a:rPr>
              <a:t> 사용량은 더 컸음을 감안해야 한다. 실제로 쿼리가 진행 </a:t>
            </a:r>
            <a:r>
              <a:rPr lang="ko-KR" dirty="0" err="1">
                <a:ea typeface="+mn-lt"/>
                <a:cs typeface="+mn-lt"/>
              </a:rPr>
              <a:t>중일때</a:t>
            </a:r>
            <a:r>
              <a:rPr lang="ko-KR" dirty="0">
                <a:ea typeface="+mn-lt"/>
                <a:cs typeface="+mn-lt"/>
              </a:rPr>
              <a:t> DBMS 서버의 </a:t>
            </a:r>
            <a:r>
              <a:rPr lang="ko-KR" dirty="0" err="1">
                <a:ea typeface="+mn-lt"/>
                <a:cs typeface="+mn-lt"/>
              </a:rPr>
              <a:t>qemu-system의</a:t>
            </a:r>
            <a:r>
              <a:rPr lang="ko-KR" dirty="0">
                <a:ea typeface="+mn-lt"/>
                <a:cs typeface="+mn-lt"/>
              </a:rPr>
              <a:t> 사용량이 최대 40%에 육박했다.</a:t>
            </a:r>
            <a:endParaRPr lang="ko-KR" dirty="0"/>
          </a:p>
          <a:p>
            <a:endParaRPr lang="ko-KR" altLang="en-US" dirty="0">
              <a:ea typeface="+mn-lt"/>
              <a:cs typeface="+mn-lt"/>
            </a:endParaRPr>
          </a:p>
          <a:p>
            <a:r>
              <a:rPr lang="ko-KR" err="1">
                <a:solidFill>
                  <a:srgbClr val="FF0000"/>
                </a:solidFill>
                <a:ea typeface="+mn-lt"/>
                <a:cs typeface="+mn-lt"/>
              </a:rPr>
              <a:t>eclipse</a:t>
            </a:r>
            <a:r>
              <a:rPr lang="ko-KR" dirty="0">
                <a:solidFill>
                  <a:srgbClr val="FF0000"/>
                </a:solidFill>
                <a:ea typeface="+mn-lt"/>
                <a:cs typeface="+mn-lt"/>
              </a:rPr>
              <a:t> 평균 </a:t>
            </a:r>
            <a:r>
              <a:rPr lang="ko-KR" err="1">
                <a:solidFill>
                  <a:srgbClr val="FF0000"/>
                </a:solidFill>
                <a:ea typeface="+mn-lt"/>
                <a:cs typeface="+mn-lt"/>
              </a:rPr>
              <a:t>cpu</a:t>
            </a:r>
            <a:r>
              <a:rPr lang="ko-KR" dirty="0">
                <a:solidFill>
                  <a:srgbClr val="FF0000"/>
                </a:solidFill>
                <a:ea typeface="+mn-lt"/>
                <a:cs typeface="+mn-lt"/>
              </a:rPr>
              <a:t> 사용량은 102.9%</a:t>
            </a:r>
            <a:endParaRPr lang="ko-KR">
              <a:solidFill>
                <a:srgbClr val="FF0000"/>
              </a:solidFill>
              <a:ea typeface="맑은 고딕"/>
              <a:cs typeface="Calibri"/>
            </a:endParaRPr>
          </a:p>
          <a:p>
            <a:r>
              <a:rPr lang="ko-KR" dirty="0">
                <a:solidFill>
                  <a:srgbClr val="FF0000"/>
                </a:solidFill>
                <a:ea typeface="+mn-lt"/>
                <a:cs typeface="+mn-lt"/>
              </a:rPr>
              <a:t>DBMS 평균 </a:t>
            </a:r>
            <a:r>
              <a:rPr lang="ko-KR" err="1">
                <a:solidFill>
                  <a:srgbClr val="FF0000"/>
                </a:solidFill>
                <a:ea typeface="+mn-lt"/>
                <a:cs typeface="+mn-lt"/>
              </a:rPr>
              <a:t>cpu</a:t>
            </a:r>
            <a:r>
              <a:rPr lang="ko-KR" dirty="0">
                <a:solidFill>
                  <a:srgbClr val="FF0000"/>
                </a:solidFill>
                <a:ea typeface="+mn-lt"/>
                <a:cs typeface="+mn-lt"/>
              </a:rPr>
              <a:t> 사용량은 30%(대략)</a:t>
            </a:r>
            <a:endParaRPr lang="ko-KR">
              <a:solidFill>
                <a:srgbClr val="FF0000"/>
              </a:solidFill>
              <a:ea typeface="맑은 고딕"/>
              <a:cs typeface="Calibri"/>
            </a:endParaRPr>
          </a:p>
          <a:p>
            <a:r>
              <a:rPr lang="ko-KR" dirty="0">
                <a:solidFill>
                  <a:srgbClr val="FF0000"/>
                </a:solidFill>
                <a:ea typeface="+mn-lt"/>
                <a:cs typeface="+mn-lt"/>
              </a:rPr>
              <a:t>소요 시간 171475ms</a:t>
            </a:r>
            <a:endParaRPr lang="ko-KR" dirty="0">
              <a:solidFill>
                <a:srgbClr val="FF0000"/>
              </a:solidFill>
            </a:endParaRPr>
          </a:p>
          <a:p>
            <a:pPr algn="l"/>
            <a:endParaRPr lang="ko-KR" altLang="en-US" dirty="0">
              <a:ea typeface="맑은 고딕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4851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텍스트, 테이블이(가) 표시된 사진&#10;&#10;자동 생성된 설명">
            <a:extLst>
              <a:ext uri="{FF2B5EF4-FFF2-40B4-BE49-F238E27FC236}">
                <a16:creationId xmlns:a16="http://schemas.microsoft.com/office/drawing/2014/main" id="{4CF380FB-46B4-915E-524A-5C97DA85F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22" y="878893"/>
            <a:ext cx="9687464" cy="56856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D62543-DD2D-79EF-B0FC-A32649819324}"/>
              </a:ext>
            </a:extLst>
          </p:cNvPr>
          <p:cNvSpPr txBox="1"/>
          <p:nvPr/>
        </p:nvSpPr>
        <p:spPr>
          <a:xfrm>
            <a:off x="1026583" y="211666"/>
            <a:ext cx="978958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 err="1">
                <a:ea typeface="맑은 고딕"/>
                <a:cs typeface="Calibri"/>
              </a:rPr>
              <a:t>Fetch</a:t>
            </a:r>
            <a:r>
              <a:rPr lang="ko-KR" altLang="en-US" dirty="0">
                <a:ea typeface="맑은 고딕"/>
                <a:cs typeface="Calibri"/>
              </a:rPr>
              <a:t> 값을 다르게 하면 어떨까?</a:t>
            </a:r>
          </a:p>
        </p:txBody>
      </p:sp>
    </p:spTree>
    <p:extLst>
      <p:ext uri="{BB962C8B-B14F-4D97-AF65-F5344CB8AC3E}">
        <p14:creationId xmlns:p14="http://schemas.microsoft.com/office/powerpoint/2010/main" val="297332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텍스트, 편지이(가) 표시된 사진&#10;&#10;자동 생성된 설명">
            <a:extLst>
              <a:ext uri="{FF2B5EF4-FFF2-40B4-BE49-F238E27FC236}">
                <a16:creationId xmlns:a16="http://schemas.microsoft.com/office/drawing/2014/main" id="{454D14AA-F768-3959-9273-ED758F945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983" y="235545"/>
            <a:ext cx="8024283" cy="632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545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5881E6-B688-33FA-9B72-C949F44E2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409517" cy="616480"/>
          </a:xfrm>
        </p:spPr>
        <p:txBody>
          <a:bodyPr>
            <a:normAutofit fontScale="90000"/>
          </a:bodyPr>
          <a:lstStyle/>
          <a:p>
            <a:r>
              <a:rPr lang="ko-KR" dirty="0">
                <a:ea typeface="+mj-lt"/>
                <a:cs typeface="+mj-lt"/>
              </a:rPr>
              <a:t>(선택) 로컬 </a:t>
            </a:r>
            <a:r>
              <a:rPr lang="ko-KR" dirty="0" err="1">
                <a:ea typeface="+mj-lt"/>
                <a:cs typeface="+mj-lt"/>
              </a:rPr>
              <a:t>DBMS와</a:t>
            </a:r>
            <a:r>
              <a:rPr lang="ko-KR" dirty="0">
                <a:ea typeface="+mj-lt"/>
                <a:cs typeface="+mj-lt"/>
              </a:rPr>
              <a:t> 네트워크 DBMS 비교</a:t>
            </a:r>
            <a:endParaRPr lang="ko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9B7A4A-6635-799B-F84F-8C471CCC1F46}"/>
              </a:ext>
            </a:extLst>
          </p:cNvPr>
          <p:cNvSpPr txBox="1"/>
          <p:nvPr/>
        </p:nvSpPr>
        <p:spPr>
          <a:xfrm>
            <a:off x="1242484" y="1962150"/>
            <a:ext cx="1076536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dirty="0">
                <a:ea typeface="맑은 고딕"/>
              </a:rPr>
              <a:t>로컬에서</a:t>
            </a:r>
            <a:r>
              <a:rPr lang="en-US" altLang="ko-KR" dirty="0">
                <a:ea typeface="맑은 고딕"/>
              </a:rPr>
              <a:t> DBMS</a:t>
            </a:r>
            <a:r>
              <a:rPr lang="ko-KR" altLang="en-US" dirty="0" err="1">
                <a:ea typeface="맑은 고딕"/>
              </a:rPr>
              <a:t>를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돌리기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위해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colima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가상머신을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사용하고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있기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때문에</a:t>
            </a:r>
            <a:r>
              <a:rPr lang="en-US" altLang="ko-KR" dirty="0">
                <a:ea typeface="맑은 고딕"/>
              </a:rPr>
              <a:t> </a:t>
            </a:r>
            <a:endParaRPr 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위와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같은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방식으로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쿼리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요청시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컴퓨터의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과부하로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인해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정상적인</a:t>
            </a:r>
            <a:r>
              <a:rPr lang="en-US" altLang="ko-KR" dirty="0">
                <a:ea typeface="맑은 고딕"/>
              </a:rPr>
              <a:t> </a:t>
            </a:r>
          </a:p>
          <a:p>
            <a:r>
              <a:rPr lang="ko-KR" altLang="en-US" dirty="0">
                <a:ea typeface="맑은 고딕"/>
              </a:rPr>
              <a:t>동작이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불가능할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가능성이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있으므로</a:t>
            </a:r>
            <a:r>
              <a:rPr lang="en-US" altLang="ko-KR" dirty="0">
                <a:ea typeface="맑은 고딕"/>
              </a:rPr>
              <a:t>, </a:t>
            </a:r>
            <a:r>
              <a:rPr lang="en-US" altLang="ko-KR" dirty="0" err="1">
                <a:ea typeface="맑은 고딕"/>
              </a:rPr>
              <a:t>groupby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방식을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사용하는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것으로</a:t>
            </a:r>
            <a:r>
              <a:rPr lang="en-US" altLang="ko-KR" dirty="0">
                <a:ea typeface="맑은 고딕"/>
              </a:rPr>
              <a:t> </a:t>
            </a:r>
            <a:endParaRPr lang="en-US" altLang="ko-KR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로컬</a:t>
            </a:r>
            <a:r>
              <a:rPr lang="en-US" altLang="ko-KR" dirty="0">
                <a:ea typeface="맑은 고딕"/>
              </a:rPr>
              <a:t> PC</a:t>
            </a:r>
            <a:r>
              <a:rPr lang="ko-KR" altLang="en-US" dirty="0">
                <a:ea typeface="맑은 고딕"/>
              </a:rPr>
              <a:t>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부담을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줄이기로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한다</a:t>
            </a:r>
            <a:r>
              <a:rPr lang="en-US" altLang="ko-KR" dirty="0">
                <a:ea typeface="맑은 고딕"/>
              </a:rPr>
              <a:t>.</a:t>
            </a:r>
            <a:endParaRPr lang="en-US">
              <a:ea typeface="맑은 고딕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87876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>
            <a:extLst>
              <a:ext uri="{FF2B5EF4-FFF2-40B4-BE49-F238E27FC236}">
                <a16:creationId xmlns:a16="http://schemas.microsoft.com/office/drawing/2014/main" id="{8E584236-B8C9-899D-0BAE-96DCF65DB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17" y="333537"/>
            <a:ext cx="5287992" cy="5769590"/>
          </a:xfrm>
          <a:prstGeom prst="rect">
            <a:avLst/>
          </a:prstGeom>
        </p:spPr>
      </p:pic>
      <p:pic>
        <p:nvPicPr>
          <p:cNvPr id="5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47384CC2-A3FC-C94E-D929-9DAB77945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6733" y="394352"/>
            <a:ext cx="5060950" cy="580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944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4" descr="텍스트, 실내, 스크린샷, 영수증이(가) 표시된 사진&#10;&#10;자동 생성된 설명">
            <a:extLst>
              <a:ext uri="{FF2B5EF4-FFF2-40B4-BE49-F238E27FC236}">
                <a16:creationId xmlns:a16="http://schemas.microsoft.com/office/drawing/2014/main" id="{0297E0BE-2B8B-7B9C-4621-ED5407831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797" y="1464585"/>
            <a:ext cx="10463840" cy="378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161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와이드스크린</PresentationFormat>
  <Paragraphs>0</Paragraphs>
  <Slides>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theme</vt:lpstr>
      <vt:lpstr>주말과제 5  보너스계산_데이터처리방식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(선택) 로컬 DBMS와 네트워크 DBMS 비교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56</cp:revision>
  <dcterms:created xsi:type="dcterms:W3CDTF">2013-07-15T20:26:40Z</dcterms:created>
  <dcterms:modified xsi:type="dcterms:W3CDTF">2023-05-14T11:18:54Z</dcterms:modified>
</cp:coreProperties>
</file>

<file path=docProps/thumbnail.jpeg>
</file>